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726" r:id="rId2"/>
    <p:sldId id="727" r:id="rId3"/>
    <p:sldId id="728" r:id="rId4"/>
    <p:sldId id="729" r:id="rId5"/>
    <p:sldId id="730" r:id="rId6"/>
    <p:sldId id="731" r:id="rId7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94"/>
  </p:normalViewPr>
  <p:slideViewPr>
    <p:cSldViewPr snapToGrid="0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47A650-666B-524C-89E7-93CAF3DF3D5D}" type="datetimeFigureOut">
              <a:rPr lang="en-VN" smtClean="0"/>
              <a:t>27/06/2025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2D8BF4-6EAE-FA41-B6E4-3DFF6E09446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48195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Bạn</a:t>
            </a:r>
            <a:r>
              <a:rPr lang="en-US" baseline="0" dirty="0"/>
              <a:t> </a:t>
            </a:r>
            <a:r>
              <a:rPr lang="en-US" baseline="0" dirty="0" err="1"/>
              <a:t>hãy</a:t>
            </a:r>
            <a:r>
              <a:rPr lang="en-US" baseline="0" dirty="0"/>
              <a:t> </a:t>
            </a:r>
            <a:r>
              <a:rPr lang="en-US" baseline="0" dirty="0" err="1"/>
              <a:t>đóng</a:t>
            </a:r>
            <a:r>
              <a:rPr lang="en-US" baseline="0" dirty="0"/>
              <a:t> </a:t>
            </a:r>
            <a:r>
              <a:rPr lang="en-US" baseline="0" dirty="0" err="1"/>
              <a:t>vai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chuyên</a:t>
            </a:r>
            <a:r>
              <a:rPr lang="en-US" baseline="0" dirty="0"/>
              <a:t> </a:t>
            </a:r>
            <a:r>
              <a:rPr lang="en-US" baseline="0" dirty="0" err="1"/>
              <a:t>gia</a:t>
            </a:r>
            <a:r>
              <a:rPr lang="en-US" baseline="0" dirty="0"/>
              <a:t> </a:t>
            </a:r>
            <a:r>
              <a:rPr lang="en-US" baseline="0" dirty="0" err="1"/>
              <a:t>tạo</a:t>
            </a:r>
            <a:r>
              <a:rPr lang="en-US" baseline="0" dirty="0"/>
              <a:t> </a:t>
            </a:r>
            <a:r>
              <a:rPr lang="en-US" baseline="0" dirty="0" err="1"/>
              <a:t>chatbot</a:t>
            </a:r>
            <a:r>
              <a:rPr lang="en-US" baseline="0" dirty="0"/>
              <a:t>, </a:t>
            </a:r>
            <a:r>
              <a:rPr lang="en-US" baseline="0" dirty="0" err="1"/>
              <a:t>hãy</a:t>
            </a:r>
            <a:r>
              <a:rPr lang="en-US" baseline="0" dirty="0"/>
              <a:t> </a:t>
            </a:r>
            <a:r>
              <a:rPr lang="en-US" baseline="0" dirty="0" err="1"/>
              <a:t>giúp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viết</a:t>
            </a:r>
            <a:r>
              <a:rPr lang="en-US" baseline="0" dirty="0"/>
              <a:t> instruction….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C1F23-1A93-4B45-AAB8-B814F8BF2AD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443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Bạn</a:t>
            </a:r>
            <a:r>
              <a:rPr lang="en-US" baseline="0" dirty="0"/>
              <a:t> </a:t>
            </a:r>
            <a:r>
              <a:rPr lang="en-US" baseline="0" dirty="0" err="1"/>
              <a:t>hãy</a:t>
            </a:r>
            <a:r>
              <a:rPr lang="en-US" baseline="0" dirty="0"/>
              <a:t> </a:t>
            </a:r>
            <a:r>
              <a:rPr lang="en-US" baseline="0" dirty="0" err="1"/>
              <a:t>đóng</a:t>
            </a:r>
            <a:r>
              <a:rPr lang="en-US" baseline="0" dirty="0"/>
              <a:t> </a:t>
            </a:r>
            <a:r>
              <a:rPr lang="en-US" baseline="0" dirty="0" err="1"/>
              <a:t>vai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chuyên</a:t>
            </a:r>
            <a:r>
              <a:rPr lang="en-US" baseline="0" dirty="0"/>
              <a:t> </a:t>
            </a:r>
            <a:r>
              <a:rPr lang="en-US" baseline="0" dirty="0" err="1"/>
              <a:t>gia</a:t>
            </a:r>
            <a:r>
              <a:rPr lang="en-US" baseline="0" dirty="0"/>
              <a:t> </a:t>
            </a:r>
            <a:r>
              <a:rPr lang="en-US" baseline="0" dirty="0" err="1"/>
              <a:t>tạo</a:t>
            </a:r>
            <a:r>
              <a:rPr lang="en-US" baseline="0" dirty="0"/>
              <a:t> </a:t>
            </a:r>
            <a:r>
              <a:rPr lang="en-US" baseline="0" dirty="0" err="1"/>
              <a:t>chatbot</a:t>
            </a:r>
            <a:r>
              <a:rPr lang="en-US" baseline="0" dirty="0"/>
              <a:t>, </a:t>
            </a:r>
            <a:r>
              <a:rPr lang="en-US" baseline="0" dirty="0" err="1"/>
              <a:t>hãy</a:t>
            </a:r>
            <a:r>
              <a:rPr lang="en-US" baseline="0" dirty="0"/>
              <a:t> </a:t>
            </a:r>
            <a:r>
              <a:rPr lang="en-US" baseline="0" dirty="0" err="1"/>
              <a:t>giúp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viết</a:t>
            </a:r>
            <a:r>
              <a:rPr lang="en-US" baseline="0" dirty="0"/>
              <a:t> instruction….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C1F23-1A93-4B45-AAB8-B814F8BF2AD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824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Bạn</a:t>
            </a:r>
            <a:r>
              <a:rPr lang="en-US" baseline="0" dirty="0"/>
              <a:t> </a:t>
            </a:r>
            <a:r>
              <a:rPr lang="en-US" baseline="0" dirty="0" err="1"/>
              <a:t>hãy</a:t>
            </a:r>
            <a:r>
              <a:rPr lang="en-US" baseline="0" dirty="0"/>
              <a:t> </a:t>
            </a:r>
            <a:r>
              <a:rPr lang="en-US" baseline="0" dirty="0" err="1"/>
              <a:t>đóng</a:t>
            </a:r>
            <a:r>
              <a:rPr lang="en-US" baseline="0" dirty="0"/>
              <a:t> </a:t>
            </a:r>
            <a:r>
              <a:rPr lang="en-US" baseline="0" dirty="0" err="1"/>
              <a:t>vai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chuyên</a:t>
            </a:r>
            <a:r>
              <a:rPr lang="en-US" baseline="0" dirty="0"/>
              <a:t> </a:t>
            </a:r>
            <a:r>
              <a:rPr lang="en-US" baseline="0" dirty="0" err="1"/>
              <a:t>gia</a:t>
            </a:r>
            <a:r>
              <a:rPr lang="en-US" baseline="0" dirty="0"/>
              <a:t> </a:t>
            </a:r>
            <a:r>
              <a:rPr lang="en-US" baseline="0" dirty="0" err="1"/>
              <a:t>tạo</a:t>
            </a:r>
            <a:r>
              <a:rPr lang="en-US" baseline="0" dirty="0"/>
              <a:t> </a:t>
            </a:r>
            <a:r>
              <a:rPr lang="en-US" baseline="0" dirty="0" err="1"/>
              <a:t>chatbot</a:t>
            </a:r>
            <a:r>
              <a:rPr lang="en-US" baseline="0" dirty="0"/>
              <a:t>, </a:t>
            </a:r>
            <a:r>
              <a:rPr lang="en-US" baseline="0" dirty="0" err="1"/>
              <a:t>hãy</a:t>
            </a:r>
            <a:r>
              <a:rPr lang="en-US" baseline="0" dirty="0"/>
              <a:t> </a:t>
            </a:r>
            <a:r>
              <a:rPr lang="en-US" baseline="0" dirty="0" err="1"/>
              <a:t>giúp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viết</a:t>
            </a:r>
            <a:r>
              <a:rPr lang="en-US" baseline="0" dirty="0"/>
              <a:t> instruction….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C1F23-1A93-4B45-AAB8-B814F8BF2AD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415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Bạn</a:t>
            </a:r>
            <a:r>
              <a:rPr lang="en-US" baseline="0" dirty="0"/>
              <a:t> </a:t>
            </a:r>
            <a:r>
              <a:rPr lang="en-US" baseline="0" dirty="0" err="1"/>
              <a:t>hãy</a:t>
            </a:r>
            <a:r>
              <a:rPr lang="en-US" baseline="0" dirty="0"/>
              <a:t> </a:t>
            </a:r>
            <a:r>
              <a:rPr lang="en-US" baseline="0" dirty="0" err="1"/>
              <a:t>đóng</a:t>
            </a:r>
            <a:r>
              <a:rPr lang="en-US" baseline="0" dirty="0"/>
              <a:t> </a:t>
            </a:r>
            <a:r>
              <a:rPr lang="en-US" baseline="0" dirty="0" err="1"/>
              <a:t>vai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chuyên</a:t>
            </a:r>
            <a:r>
              <a:rPr lang="en-US" baseline="0" dirty="0"/>
              <a:t> </a:t>
            </a:r>
            <a:r>
              <a:rPr lang="en-US" baseline="0" dirty="0" err="1"/>
              <a:t>gia</a:t>
            </a:r>
            <a:r>
              <a:rPr lang="en-US" baseline="0" dirty="0"/>
              <a:t> </a:t>
            </a:r>
            <a:r>
              <a:rPr lang="en-US" baseline="0" dirty="0" err="1"/>
              <a:t>tạo</a:t>
            </a:r>
            <a:r>
              <a:rPr lang="en-US" baseline="0" dirty="0"/>
              <a:t> </a:t>
            </a:r>
            <a:r>
              <a:rPr lang="en-US" baseline="0" dirty="0" err="1"/>
              <a:t>chatbot</a:t>
            </a:r>
            <a:r>
              <a:rPr lang="en-US" baseline="0" dirty="0"/>
              <a:t>, </a:t>
            </a:r>
            <a:r>
              <a:rPr lang="en-US" baseline="0" dirty="0" err="1"/>
              <a:t>hãy</a:t>
            </a:r>
            <a:r>
              <a:rPr lang="en-US" baseline="0" dirty="0"/>
              <a:t> </a:t>
            </a:r>
            <a:r>
              <a:rPr lang="en-US" baseline="0" dirty="0" err="1"/>
              <a:t>giúp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viết</a:t>
            </a:r>
            <a:r>
              <a:rPr lang="en-US" baseline="0" dirty="0"/>
              <a:t> instruction….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C1F23-1A93-4B45-AAB8-B814F8BF2AD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830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Bạn</a:t>
            </a:r>
            <a:r>
              <a:rPr lang="en-US" baseline="0" dirty="0"/>
              <a:t> </a:t>
            </a:r>
            <a:r>
              <a:rPr lang="en-US" baseline="0" dirty="0" err="1"/>
              <a:t>hãy</a:t>
            </a:r>
            <a:r>
              <a:rPr lang="en-US" baseline="0" dirty="0"/>
              <a:t> </a:t>
            </a:r>
            <a:r>
              <a:rPr lang="en-US" baseline="0" dirty="0" err="1"/>
              <a:t>đóng</a:t>
            </a:r>
            <a:r>
              <a:rPr lang="en-US" baseline="0" dirty="0"/>
              <a:t> </a:t>
            </a:r>
            <a:r>
              <a:rPr lang="en-US" baseline="0" dirty="0" err="1"/>
              <a:t>vai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chuyên</a:t>
            </a:r>
            <a:r>
              <a:rPr lang="en-US" baseline="0" dirty="0"/>
              <a:t> </a:t>
            </a:r>
            <a:r>
              <a:rPr lang="en-US" baseline="0" dirty="0" err="1"/>
              <a:t>gia</a:t>
            </a:r>
            <a:r>
              <a:rPr lang="en-US" baseline="0" dirty="0"/>
              <a:t> </a:t>
            </a:r>
            <a:r>
              <a:rPr lang="en-US" baseline="0" dirty="0" err="1"/>
              <a:t>tạo</a:t>
            </a:r>
            <a:r>
              <a:rPr lang="en-US" baseline="0" dirty="0"/>
              <a:t> </a:t>
            </a:r>
            <a:r>
              <a:rPr lang="en-US" baseline="0" dirty="0" err="1"/>
              <a:t>chatbot</a:t>
            </a:r>
            <a:r>
              <a:rPr lang="en-US" baseline="0" dirty="0"/>
              <a:t>, </a:t>
            </a:r>
            <a:r>
              <a:rPr lang="en-US" baseline="0" dirty="0" err="1"/>
              <a:t>hãy</a:t>
            </a:r>
            <a:r>
              <a:rPr lang="en-US" baseline="0" dirty="0"/>
              <a:t> </a:t>
            </a:r>
            <a:r>
              <a:rPr lang="en-US" baseline="0" dirty="0" err="1"/>
              <a:t>giúp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viết</a:t>
            </a:r>
            <a:r>
              <a:rPr lang="en-US" baseline="0" dirty="0"/>
              <a:t> instruction….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C1F23-1A93-4B45-AAB8-B814F8BF2AD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205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Bạn</a:t>
            </a:r>
            <a:r>
              <a:rPr lang="en-US" baseline="0" dirty="0"/>
              <a:t> </a:t>
            </a:r>
            <a:r>
              <a:rPr lang="en-US" baseline="0" dirty="0" err="1"/>
              <a:t>hãy</a:t>
            </a:r>
            <a:r>
              <a:rPr lang="en-US" baseline="0" dirty="0"/>
              <a:t> </a:t>
            </a:r>
            <a:r>
              <a:rPr lang="en-US" baseline="0" dirty="0" err="1"/>
              <a:t>đóng</a:t>
            </a:r>
            <a:r>
              <a:rPr lang="en-US" baseline="0" dirty="0"/>
              <a:t> </a:t>
            </a:r>
            <a:r>
              <a:rPr lang="en-US" baseline="0" dirty="0" err="1"/>
              <a:t>vai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chuyên</a:t>
            </a:r>
            <a:r>
              <a:rPr lang="en-US" baseline="0" dirty="0"/>
              <a:t> </a:t>
            </a:r>
            <a:r>
              <a:rPr lang="en-US" baseline="0" dirty="0" err="1"/>
              <a:t>gia</a:t>
            </a:r>
            <a:r>
              <a:rPr lang="en-US" baseline="0" dirty="0"/>
              <a:t> </a:t>
            </a:r>
            <a:r>
              <a:rPr lang="en-US" baseline="0" dirty="0" err="1"/>
              <a:t>tạo</a:t>
            </a:r>
            <a:r>
              <a:rPr lang="en-US" baseline="0" dirty="0"/>
              <a:t> </a:t>
            </a:r>
            <a:r>
              <a:rPr lang="en-US" baseline="0" dirty="0" err="1"/>
              <a:t>chatbot</a:t>
            </a:r>
            <a:r>
              <a:rPr lang="en-US" baseline="0" dirty="0"/>
              <a:t>, </a:t>
            </a:r>
            <a:r>
              <a:rPr lang="en-US" baseline="0" dirty="0" err="1"/>
              <a:t>hãy</a:t>
            </a:r>
            <a:r>
              <a:rPr lang="en-US" baseline="0" dirty="0"/>
              <a:t> </a:t>
            </a:r>
            <a:r>
              <a:rPr lang="en-US" baseline="0" dirty="0" err="1"/>
              <a:t>giúp</a:t>
            </a:r>
            <a:r>
              <a:rPr lang="en-US" baseline="0" dirty="0"/>
              <a:t> </a:t>
            </a:r>
            <a:r>
              <a:rPr lang="en-US" baseline="0" dirty="0" err="1"/>
              <a:t>tôi</a:t>
            </a:r>
            <a:r>
              <a:rPr lang="en-US" baseline="0" dirty="0"/>
              <a:t> </a:t>
            </a:r>
            <a:r>
              <a:rPr lang="en-US" baseline="0" dirty="0" err="1"/>
              <a:t>viết</a:t>
            </a:r>
            <a:r>
              <a:rPr lang="en-US" baseline="0" dirty="0"/>
              <a:t> instruction….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C1F23-1A93-4B45-AAB8-B814F8BF2AD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09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F6F1-223C-C191-365F-F970E713C7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B80B4-A89E-D96B-205A-F22E45C63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D26EA-C7B0-7A67-6626-BAA7B390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5C70D-1D58-8749-88CB-CBCB1804B216}" type="datetimeFigureOut">
              <a:rPr lang="en-VN" smtClean="0"/>
              <a:t>27/06/2025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0545B-7EF7-37A5-DC55-8D76113EF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68FA6-4BE2-69AA-AD88-4C1AE084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3946-9385-E84A-8F15-48C160CB5B4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01179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8C3F0-68EE-B602-1D99-25EDD7269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401A4C-9B97-117C-D902-15D48D611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382B2-5F1A-17B5-C2B5-09A98AC3B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5C70D-1D58-8749-88CB-CBCB1804B216}" type="datetimeFigureOut">
              <a:rPr lang="en-VN" smtClean="0"/>
              <a:t>27/06/2025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4561B-CE0D-1013-7B9B-C1367D0B0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52D8B-DF5D-5D18-2D20-B37658E25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3946-9385-E84A-8F15-48C160CB5B4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9526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91CD6C-E503-272E-AF8D-281C37C401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67E9F4-A645-D32F-E029-1FE79F19E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A34A5-509A-6D03-CC2E-AF9E83085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5C70D-1D58-8749-88CB-CBCB1804B216}" type="datetimeFigureOut">
              <a:rPr lang="en-VN" smtClean="0"/>
              <a:t>27/06/2025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E0264-D5F6-BCE6-1A3A-430408674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84392-65D8-5EE3-1719-24863BD5B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3946-9385-E84A-8F15-48C160CB5B4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41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A3FB4-E8CD-31C9-2936-89851BA3E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7C69B-D01A-6C10-E4FA-8E3607DE0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986F0-00FA-B6A9-7FC5-6735A92A0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5C70D-1D58-8749-88CB-CBCB1804B216}" type="datetimeFigureOut">
              <a:rPr lang="en-VN" smtClean="0"/>
              <a:t>27/06/2025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75B8D-8E1B-0F90-A294-D0E0FAFED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C97AA-63F8-DAD2-C30F-F96CA681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3946-9385-E84A-8F15-48C160CB5B4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66102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19CE-8E15-6FC0-82AC-B7FEABA69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EEEE7-332C-6452-BCAC-BF38EF6CE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0C833-931C-9E3F-9D0B-22DB0862B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5C70D-1D58-8749-88CB-CBCB1804B216}" type="datetimeFigureOut">
              <a:rPr lang="en-VN" smtClean="0"/>
              <a:t>27/06/2025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79E71-2294-D681-0FA3-7059476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B6793-7058-7C54-D4B0-95BDBED58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3946-9385-E84A-8F15-48C160CB5B4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75347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DEC6D-2E20-98EE-9A9A-0E00FB769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A508D-1C66-88AE-5C97-68914A9066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038E6-B948-F12B-E3EF-1DA90CDC3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20E79-7C98-8D04-337F-7AA9D86DE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5C70D-1D58-8749-88CB-CBCB1804B216}" type="datetimeFigureOut">
              <a:rPr lang="en-VN" smtClean="0"/>
              <a:t>27/06/2025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20D152-0243-8C09-B4CF-964FDD7CB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E131F-86B2-4F7B-41CF-8CAC8B31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3946-9385-E84A-8F15-48C160CB5B4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40598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DBEE-EDBF-2E9D-A332-B511E00A0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2A137-6E5D-34DF-CE8A-74E82F6E9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77204E-61AE-2CAA-A90F-D7EE16F13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333860-226B-5FE6-57E5-8300E457AB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594633-51E7-D7DE-330F-04147E52EC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4DEE0D-11B5-272E-A33F-77E6C7DB1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5C70D-1D58-8749-88CB-CBCB1804B216}" type="datetimeFigureOut">
              <a:rPr lang="en-VN" smtClean="0"/>
              <a:t>27/06/2025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A58CEC-C185-6E98-B200-EE0A6FCB5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9ABCD-EDA3-0DAC-2D13-69715E327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3946-9385-E84A-8F15-48C160CB5B4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64468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27C95-5FB6-DE64-F3C3-0AAF95388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E3804-632C-A6D0-A1C2-4431CC9A7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5C70D-1D58-8749-88CB-CBCB1804B216}" type="datetimeFigureOut">
              <a:rPr lang="en-VN" smtClean="0"/>
              <a:t>27/06/2025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017F4-70B0-554A-DBF1-DB932AE9B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C41EA-70A3-20B8-980C-AE2FBF926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3946-9385-E84A-8F15-48C160CB5B4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61246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52DFFA-5B7F-7625-60BE-DE30993D7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5C70D-1D58-8749-88CB-CBCB1804B216}" type="datetimeFigureOut">
              <a:rPr lang="en-VN" smtClean="0"/>
              <a:t>27/06/2025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716990-F6A1-2A68-615A-F83ECC746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3A531-3035-B0FA-8F53-9688A35E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3946-9385-E84A-8F15-48C160CB5B4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69341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8098-7FBA-F747-202A-C0FDBEC2B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1BE49-E090-9D8B-982F-6D0414E25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37820D-3D21-AE6D-22E4-A91E139D0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6545F0-85BB-8D52-C100-1CE406439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5C70D-1D58-8749-88CB-CBCB1804B216}" type="datetimeFigureOut">
              <a:rPr lang="en-VN" smtClean="0"/>
              <a:t>27/06/2025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C4476-3087-602F-932F-4F68F4FAE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A27B8-45E8-621D-8729-FB7DA5E5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3946-9385-E84A-8F15-48C160CB5B4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79666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15717-AEE4-9902-9685-1A82C2520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77D40D-8375-6258-936B-A4B8E56BBA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4BFD9-1263-E5B4-4115-61881B447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4F1F7-999B-DCFC-B507-CE91BE09B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5C70D-1D58-8749-88CB-CBCB1804B216}" type="datetimeFigureOut">
              <a:rPr lang="en-VN" smtClean="0"/>
              <a:t>27/06/2025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C5FB9-835C-36E7-64A8-440253F05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7F00D4-A49E-BD84-6BFA-1034D2B44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3946-9385-E84A-8F15-48C160CB5B4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6872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13F4FB-38AE-3E84-C248-582C98FD8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F4731-D231-26D5-BE52-E386FEFE0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DD04F-BC36-21ED-E46D-82B2C73B1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5C70D-1D58-8749-88CB-CBCB1804B216}" type="datetimeFigureOut">
              <a:rPr lang="en-VN" smtClean="0"/>
              <a:t>27/06/2025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C6609-7873-9338-8B86-B0D145D2EF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57858-F677-EC89-7389-19882ECB3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C3946-9385-E84A-8F15-48C160CB5B4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57817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43198-C8E3-5781-8A35-290C1CC18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LIGHT">
            <a:hlinkClick r:id="" action="ppaction://media"/>
            <a:extLst>
              <a:ext uri="{FF2B5EF4-FFF2-40B4-BE49-F238E27FC236}">
                <a16:creationId xmlns:a16="http://schemas.microsoft.com/office/drawing/2014/main" id="{3F8E7290-3E67-9C83-5BA6-AB480279A7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90466"/>
            <a:ext cx="12192000" cy="6858000"/>
          </a:xfrm>
          <a:prstGeom prst="rect">
            <a:avLst/>
          </a:prstGeom>
        </p:spPr>
      </p:pic>
      <p:sp>
        <p:nvSpPr>
          <p:cNvPr id="32" name="TextBox 26">
            <a:extLst>
              <a:ext uri="{FF2B5EF4-FFF2-40B4-BE49-F238E27FC236}">
                <a16:creationId xmlns:a16="http://schemas.microsoft.com/office/drawing/2014/main" id="{B724D37C-71EB-A027-72B6-E71C07FABAA7}"/>
              </a:ext>
            </a:extLst>
          </p:cNvPr>
          <p:cNvSpPr txBox="1"/>
          <p:nvPr/>
        </p:nvSpPr>
        <p:spPr>
          <a:xfrm>
            <a:off x="3749262" y="3330126"/>
            <a:ext cx="3933471" cy="51722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2154"/>
              </a:lnSpc>
            </a:pPr>
            <a:endParaRPr lang="en-US" sz="1867" b="1" spc="152" dirty="0">
              <a:solidFill>
                <a:schemeClr val="bg1"/>
              </a:solidFill>
              <a:latin typeface="Montserrat" panose="00000500000000000000" pitchFamily="2" charset="0"/>
              <a:ea typeface="SVN-Gilroy 1 Bold"/>
              <a:cs typeface="SVN-Gilroy 1 Bold"/>
              <a:sym typeface="SVN-Gilroy 1 Bold"/>
            </a:endParaRP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55EC3D51-0260-A3F7-E33F-B33EEB536182}"/>
              </a:ext>
            </a:extLst>
          </p:cNvPr>
          <p:cNvSpPr txBox="1"/>
          <p:nvPr/>
        </p:nvSpPr>
        <p:spPr>
          <a:xfrm>
            <a:off x="5331130" y="6870673"/>
            <a:ext cx="6223554" cy="137091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2154"/>
              </a:lnSpc>
            </a:pPr>
            <a:endParaRPr lang="en-US" sz="1867" b="1" spc="152" dirty="0">
              <a:solidFill>
                <a:srgbClr val="002060"/>
              </a:solidFill>
              <a:latin typeface="Montserrat" panose="00000500000000000000" pitchFamily="2" charset="0"/>
              <a:ea typeface="SVN-Gilroy 1 Bold"/>
              <a:cs typeface="SVN-Gilroy 1 Bold"/>
              <a:sym typeface="SVN-Gilroy 1 Bold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FE84C18-BE77-EE71-7F04-0AC4D687C2B4}"/>
              </a:ext>
            </a:extLst>
          </p:cNvPr>
          <p:cNvSpPr/>
          <p:nvPr/>
        </p:nvSpPr>
        <p:spPr>
          <a:xfrm>
            <a:off x="-1019903" y="307526"/>
            <a:ext cx="6807245" cy="812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2FEFF">
                  <a:alpha val="0"/>
                </a:srgbClr>
              </a:gs>
              <a:gs pos="47000">
                <a:srgbClr val="45A2F8">
                  <a:alpha val="67000"/>
                </a:srgbClr>
              </a:gs>
              <a:gs pos="100000">
                <a:srgbClr val="EC1C5C">
                  <a:alpha val="7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5760" rtlCol="0" anchor="ctr"/>
          <a:lstStyle/>
          <a:p>
            <a:pPr algn="ctr"/>
            <a:r>
              <a:rPr lang="vi-VN" sz="2933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ĐÓNG THẺ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308571-1D54-615F-D43C-4F7DCF2AA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5842" y="290466"/>
            <a:ext cx="5536949" cy="657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79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43198-C8E3-5781-8A35-290C1CC18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LIGHT">
            <a:hlinkClick r:id="" action="ppaction://media"/>
            <a:extLst>
              <a:ext uri="{FF2B5EF4-FFF2-40B4-BE49-F238E27FC236}">
                <a16:creationId xmlns:a16="http://schemas.microsoft.com/office/drawing/2014/main" id="{3F8E7290-3E67-9C83-5BA6-AB480279A7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27554" y="306806"/>
            <a:ext cx="12192000" cy="6858000"/>
          </a:xfrm>
          <a:prstGeom prst="rect">
            <a:avLst/>
          </a:prstGeom>
        </p:spPr>
      </p:pic>
      <p:sp>
        <p:nvSpPr>
          <p:cNvPr id="32" name="TextBox 26">
            <a:extLst>
              <a:ext uri="{FF2B5EF4-FFF2-40B4-BE49-F238E27FC236}">
                <a16:creationId xmlns:a16="http://schemas.microsoft.com/office/drawing/2014/main" id="{B724D37C-71EB-A027-72B6-E71C07FABAA7}"/>
              </a:ext>
            </a:extLst>
          </p:cNvPr>
          <p:cNvSpPr txBox="1"/>
          <p:nvPr/>
        </p:nvSpPr>
        <p:spPr>
          <a:xfrm>
            <a:off x="3749262" y="3330126"/>
            <a:ext cx="3933471" cy="51722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2154"/>
              </a:lnSpc>
            </a:pPr>
            <a:endParaRPr lang="en-US" sz="1867" b="1" spc="152" dirty="0">
              <a:solidFill>
                <a:schemeClr val="bg1"/>
              </a:solidFill>
              <a:latin typeface="Montserrat" panose="00000500000000000000" pitchFamily="2" charset="0"/>
              <a:ea typeface="SVN-Gilroy 1 Bold"/>
              <a:cs typeface="SVN-Gilroy 1 Bold"/>
              <a:sym typeface="SVN-Gilroy 1 Bold"/>
            </a:endParaRP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55EC3D51-0260-A3F7-E33F-B33EEB536182}"/>
              </a:ext>
            </a:extLst>
          </p:cNvPr>
          <p:cNvSpPr txBox="1"/>
          <p:nvPr/>
        </p:nvSpPr>
        <p:spPr>
          <a:xfrm>
            <a:off x="5331130" y="6870673"/>
            <a:ext cx="6223554" cy="137091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2154"/>
              </a:lnSpc>
            </a:pPr>
            <a:endParaRPr lang="en-US" sz="1867" b="1" spc="152" dirty="0">
              <a:solidFill>
                <a:srgbClr val="002060"/>
              </a:solidFill>
              <a:latin typeface="Montserrat" panose="00000500000000000000" pitchFamily="2" charset="0"/>
              <a:ea typeface="SVN-Gilroy 1 Bold"/>
              <a:cs typeface="SVN-Gilroy 1 Bold"/>
              <a:sym typeface="SVN-Gilroy 1 Bold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FE84C18-BE77-EE71-7F04-0AC4D687C2B4}"/>
              </a:ext>
            </a:extLst>
          </p:cNvPr>
          <p:cNvSpPr/>
          <p:nvPr/>
        </p:nvSpPr>
        <p:spPr>
          <a:xfrm>
            <a:off x="-927305" y="306806"/>
            <a:ext cx="7478576" cy="812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2FEFF">
                  <a:alpha val="0"/>
                </a:srgbClr>
              </a:gs>
              <a:gs pos="47000">
                <a:srgbClr val="45A2F8">
                  <a:alpha val="67000"/>
                </a:srgbClr>
              </a:gs>
              <a:gs pos="100000">
                <a:srgbClr val="EC1C5C">
                  <a:alpha val="7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5760" rtlCol="0" anchor="ctr"/>
          <a:lstStyle/>
          <a:p>
            <a:pPr algn="ctr"/>
            <a:r>
              <a:rPr lang="vi-VN" sz="2933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ĐÓNG THẺ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CAF2E-325D-624B-1E4C-98213C398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6812" y="307526"/>
            <a:ext cx="4219583" cy="661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07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43198-C8E3-5781-8A35-290C1CC18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LIGHT">
            <a:hlinkClick r:id="" action="ppaction://media"/>
            <a:extLst>
              <a:ext uri="{FF2B5EF4-FFF2-40B4-BE49-F238E27FC236}">
                <a16:creationId xmlns:a16="http://schemas.microsoft.com/office/drawing/2014/main" id="{3F8E7290-3E67-9C83-5BA6-AB480279A7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90466"/>
            <a:ext cx="12192000" cy="6858000"/>
          </a:xfrm>
          <a:prstGeom prst="rect">
            <a:avLst/>
          </a:prstGeom>
        </p:spPr>
      </p:pic>
      <p:sp>
        <p:nvSpPr>
          <p:cNvPr id="32" name="TextBox 26">
            <a:extLst>
              <a:ext uri="{FF2B5EF4-FFF2-40B4-BE49-F238E27FC236}">
                <a16:creationId xmlns:a16="http://schemas.microsoft.com/office/drawing/2014/main" id="{B724D37C-71EB-A027-72B6-E71C07FABAA7}"/>
              </a:ext>
            </a:extLst>
          </p:cNvPr>
          <p:cNvSpPr txBox="1"/>
          <p:nvPr/>
        </p:nvSpPr>
        <p:spPr>
          <a:xfrm>
            <a:off x="3749262" y="3330126"/>
            <a:ext cx="3933471" cy="51722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2154"/>
              </a:lnSpc>
            </a:pPr>
            <a:endParaRPr lang="en-US" sz="1867" b="1" spc="152" dirty="0">
              <a:solidFill>
                <a:schemeClr val="bg1"/>
              </a:solidFill>
              <a:latin typeface="Montserrat" panose="00000500000000000000" pitchFamily="2" charset="0"/>
              <a:ea typeface="SVN-Gilroy 1 Bold"/>
              <a:cs typeface="SVN-Gilroy 1 Bold"/>
              <a:sym typeface="SVN-Gilroy 1 Bold"/>
            </a:endParaRP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55EC3D51-0260-A3F7-E33F-B33EEB536182}"/>
              </a:ext>
            </a:extLst>
          </p:cNvPr>
          <p:cNvSpPr txBox="1"/>
          <p:nvPr/>
        </p:nvSpPr>
        <p:spPr>
          <a:xfrm>
            <a:off x="5331130" y="6870673"/>
            <a:ext cx="6223554" cy="137091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2154"/>
              </a:lnSpc>
            </a:pPr>
            <a:endParaRPr lang="en-US" sz="1867" b="1" spc="152" dirty="0">
              <a:solidFill>
                <a:srgbClr val="002060"/>
              </a:solidFill>
              <a:latin typeface="Montserrat" panose="00000500000000000000" pitchFamily="2" charset="0"/>
              <a:ea typeface="SVN-Gilroy 1 Bold"/>
              <a:cs typeface="SVN-Gilroy 1 Bold"/>
              <a:sym typeface="SVN-Gilroy 1 Bold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FE84C18-BE77-EE71-7F04-0AC4D687C2B4}"/>
              </a:ext>
            </a:extLst>
          </p:cNvPr>
          <p:cNvSpPr/>
          <p:nvPr/>
        </p:nvSpPr>
        <p:spPr>
          <a:xfrm>
            <a:off x="-1019903" y="307526"/>
            <a:ext cx="6807245" cy="812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2FEFF">
                  <a:alpha val="0"/>
                </a:srgbClr>
              </a:gs>
              <a:gs pos="47000">
                <a:srgbClr val="45A2F8">
                  <a:alpha val="67000"/>
                </a:srgbClr>
              </a:gs>
              <a:gs pos="100000">
                <a:srgbClr val="EC1C5C">
                  <a:alpha val="7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5760" rtlCol="0" anchor="ctr"/>
          <a:lstStyle/>
          <a:p>
            <a:pPr algn="ctr"/>
            <a:r>
              <a:rPr lang="vi-VN" sz="2933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ĐÓNG THẺ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4E235-2798-DFDA-9272-BC58E676AE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00" y="290466"/>
            <a:ext cx="6223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8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43198-C8E3-5781-8A35-290C1CC18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LIGHT">
            <a:hlinkClick r:id="" action="ppaction://media"/>
            <a:extLst>
              <a:ext uri="{FF2B5EF4-FFF2-40B4-BE49-F238E27FC236}">
                <a16:creationId xmlns:a16="http://schemas.microsoft.com/office/drawing/2014/main" id="{3F8E7290-3E67-9C83-5BA6-AB480279A7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90466"/>
            <a:ext cx="12192000" cy="6858000"/>
          </a:xfrm>
          <a:prstGeom prst="rect">
            <a:avLst/>
          </a:prstGeom>
        </p:spPr>
      </p:pic>
      <p:sp>
        <p:nvSpPr>
          <p:cNvPr id="32" name="TextBox 26">
            <a:extLst>
              <a:ext uri="{FF2B5EF4-FFF2-40B4-BE49-F238E27FC236}">
                <a16:creationId xmlns:a16="http://schemas.microsoft.com/office/drawing/2014/main" id="{B724D37C-71EB-A027-72B6-E71C07FABAA7}"/>
              </a:ext>
            </a:extLst>
          </p:cNvPr>
          <p:cNvSpPr txBox="1"/>
          <p:nvPr/>
        </p:nvSpPr>
        <p:spPr>
          <a:xfrm>
            <a:off x="3749262" y="3330126"/>
            <a:ext cx="3933471" cy="51722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2154"/>
              </a:lnSpc>
            </a:pPr>
            <a:endParaRPr lang="en-US" sz="1867" b="1" spc="152" dirty="0">
              <a:solidFill>
                <a:schemeClr val="bg1"/>
              </a:solidFill>
              <a:latin typeface="Montserrat" panose="00000500000000000000" pitchFamily="2" charset="0"/>
              <a:ea typeface="SVN-Gilroy 1 Bold"/>
              <a:cs typeface="SVN-Gilroy 1 Bold"/>
              <a:sym typeface="SVN-Gilroy 1 Bold"/>
            </a:endParaRP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55EC3D51-0260-A3F7-E33F-B33EEB536182}"/>
              </a:ext>
            </a:extLst>
          </p:cNvPr>
          <p:cNvSpPr txBox="1"/>
          <p:nvPr/>
        </p:nvSpPr>
        <p:spPr>
          <a:xfrm>
            <a:off x="5331130" y="6870673"/>
            <a:ext cx="6223554" cy="137091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2154"/>
              </a:lnSpc>
            </a:pPr>
            <a:endParaRPr lang="en-US" sz="1867" b="1" spc="152" dirty="0">
              <a:solidFill>
                <a:srgbClr val="002060"/>
              </a:solidFill>
              <a:latin typeface="Montserrat" panose="00000500000000000000" pitchFamily="2" charset="0"/>
              <a:ea typeface="SVN-Gilroy 1 Bold"/>
              <a:cs typeface="SVN-Gilroy 1 Bold"/>
              <a:sym typeface="SVN-Gilroy 1 Bold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FE84C18-BE77-EE71-7F04-0AC4D687C2B4}"/>
              </a:ext>
            </a:extLst>
          </p:cNvPr>
          <p:cNvSpPr/>
          <p:nvPr/>
        </p:nvSpPr>
        <p:spPr>
          <a:xfrm>
            <a:off x="-1019903" y="307526"/>
            <a:ext cx="6807245" cy="812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2FEFF">
                  <a:alpha val="0"/>
                </a:srgbClr>
              </a:gs>
              <a:gs pos="47000">
                <a:srgbClr val="45A2F8">
                  <a:alpha val="67000"/>
                </a:srgbClr>
              </a:gs>
              <a:gs pos="100000">
                <a:srgbClr val="EC1C5C">
                  <a:alpha val="7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5760" rtlCol="0" anchor="ctr"/>
          <a:lstStyle/>
          <a:p>
            <a:pPr algn="ctr"/>
            <a:r>
              <a:rPr lang="vi-VN" sz="2933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ĐÓNG THẺ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C840C6-7DC0-9838-A151-2EE4955F32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700" y="318489"/>
            <a:ext cx="58293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42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43198-C8E3-5781-8A35-290C1CC18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LIGHT">
            <a:hlinkClick r:id="" action="ppaction://media"/>
            <a:extLst>
              <a:ext uri="{FF2B5EF4-FFF2-40B4-BE49-F238E27FC236}">
                <a16:creationId xmlns:a16="http://schemas.microsoft.com/office/drawing/2014/main" id="{3F8E7290-3E67-9C83-5BA6-AB480279A7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90466"/>
            <a:ext cx="12192000" cy="6858000"/>
          </a:xfrm>
          <a:prstGeom prst="rect">
            <a:avLst/>
          </a:prstGeom>
        </p:spPr>
      </p:pic>
      <p:sp>
        <p:nvSpPr>
          <p:cNvPr id="32" name="TextBox 26">
            <a:extLst>
              <a:ext uri="{FF2B5EF4-FFF2-40B4-BE49-F238E27FC236}">
                <a16:creationId xmlns:a16="http://schemas.microsoft.com/office/drawing/2014/main" id="{B724D37C-71EB-A027-72B6-E71C07FABAA7}"/>
              </a:ext>
            </a:extLst>
          </p:cNvPr>
          <p:cNvSpPr txBox="1"/>
          <p:nvPr/>
        </p:nvSpPr>
        <p:spPr>
          <a:xfrm>
            <a:off x="3749262" y="3330126"/>
            <a:ext cx="3933471" cy="51722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2154"/>
              </a:lnSpc>
            </a:pPr>
            <a:endParaRPr lang="en-US" sz="1867" b="1" spc="152" dirty="0">
              <a:solidFill>
                <a:schemeClr val="bg1"/>
              </a:solidFill>
              <a:latin typeface="Montserrat" panose="00000500000000000000" pitchFamily="2" charset="0"/>
              <a:ea typeface="SVN-Gilroy 1 Bold"/>
              <a:cs typeface="SVN-Gilroy 1 Bold"/>
              <a:sym typeface="SVN-Gilroy 1 Bold"/>
            </a:endParaRP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55EC3D51-0260-A3F7-E33F-B33EEB536182}"/>
              </a:ext>
            </a:extLst>
          </p:cNvPr>
          <p:cNvSpPr txBox="1"/>
          <p:nvPr/>
        </p:nvSpPr>
        <p:spPr>
          <a:xfrm>
            <a:off x="5331130" y="6870673"/>
            <a:ext cx="6223554" cy="137091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2154"/>
              </a:lnSpc>
            </a:pPr>
            <a:endParaRPr lang="en-US" sz="1867" b="1" spc="152" dirty="0">
              <a:solidFill>
                <a:srgbClr val="002060"/>
              </a:solidFill>
              <a:latin typeface="Montserrat" panose="00000500000000000000" pitchFamily="2" charset="0"/>
              <a:ea typeface="SVN-Gilroy 1 Bold"/>
              <a:cs typeface="SVN-Gilroy 1 Bold"/>
              <a:sym typeface="SVN-Gilroy 1 Bold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FE84C18-BE77-EE71-7F04-0AC4D687C2B4}"/>
              </a:ext>
            </a:extLst>
          </p:cNvPr>
          <p:cNvSpPr/>
          <p:nvPr/>
        </p:nvSpPr>
        <p:spPr>
          <a:xfrm>
            <a:off x="-1019903" y="307526"/>
            <a:ext cx="6807245" cy="812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2FEFF">
                  <a:alpha val="0"/>
                </a:srgbClr>
              </a:gs>
              <a:gs pos="47000">
                <a:srgbClr val="45A2F8">
                  <a:alpha val="67000"/>
                </a:srgbClr>
              </a:gs>
              <a:gs pos="100000">
                <a:srgbClr val="EC1C5C">
                  <a:alpha val="7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5760" rtlCol="0" anchor="ctr"/>
          <a:lstStyle/>
          <a:p>
            <a:pPr algn="ctr"/>
            <a:r>
              <a:rPr lang="vi-VN" sz="2933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ĐÓNG THẺ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90DB7-1262-043E-E263-05F8BBB60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527" y="290466"/>
            <a:ext cx="53848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05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43198-C8E3-5781-8A35-290C1CC18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G LIGHT">
            <a:hlinkClick r:id="" action="ppaction://media"/>
            <a:extLst>
              <a:ext uri="{FF2B5EF4-FFF2-40B4-BE49-F238E27FC236}">
                <a16:creationId xmlns:a16="http://schemas.microsoft.com/office/drawing/2014/main" id="{3F8E7290-3E67-9C83-5BA6-AB480279A7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90466"/>
            <a:ext cx="12192000" cy="6858000"/>
          </a:xfrm>
          <a:prstGeom prst="rect">
            <a:avLst/>
          </a:prstGeom>
        </p:spPr>
      </p:pic>
      <p:sp>
        <p:nvSpPr>
          <p:cNvPr id="32" name="TextBox 26">
            <a:extLst>
              <a:ext uri="{FF2B5EF4-FFF2-40B4-BE49-F238E27FC236}">
                <a16:creationId xmlns:a16="http://schemas.microsoft.com/office/drawing/2014/main" id="{B724D37C-71EB-A027-72B6-E71C07FABAA7}"/>
              </a:ext>
            </a:extLst>
          </p:cNvPr>
          <p:cNvSpPr txBox="1"/>
          <p:nvPr/>
        </p:nvSpPr>
        <p:spPr>
          <a:xfrm>
            <a:off x="3749262" y="3330126"/>
            <a:ext cx="3933471" cy="51722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2154"/>
              </a:lnSpc>
            </a:pPr>
            <a:endParaRPr lang="en-US" sz="1867" b="1" spc="152" dirty="0">
              <a:solidFill>
                <a:schemeClr val="bg1"/>
              </a:solidFill>
              <a:latin typeface="Montserrat" panose="00000500000000000000" pitchFamily="2" charset="0"/>
              <a:ea typeface="SVN-Gilroy 1 Bold"/>
              <a:cs typeface="SVN-Gilroy 1 Bold"/>
              <a:sym typeface="SVN-Gilroy 1 Bold"/>
            </a:endParaRP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55EC3D51-0260-A3F7-E33F-B33EEB536182}"/>
              </a:ext>
            </a:extLst>
          </p:cNvPr>
          <p:cNvSpPr txBox="1"/>
          <p:nvPr/>
        </p:nvSpPr>
        <p:spPr>
          <a:xfrm>
            <a:off x="5331130" y="6870673"/>
            <a:ext cx="6223554" cy="137091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ts val="2154"/>
              </a:lnSpc>
            </a:pPr>
            <a:endParaRPr lang="en-US" sz="1867" b="1" spc="152" dirty="0">
              <a:solidFill>
                <a:srgbClr val="002060"/>
              </a:solidFill>
              <a:latin typeface="Montserrat" panose="00000500000000000000" pitchFamily="2" charset="0"/>
              <a:ea typeface="SVN-Gilroy 1 Bold"/>
              <a:cs typeface="SVN-Gilroy 1 Bold"/>
              <a:sym typeface="SVN-Gilroy 1 Bold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FE84C18-BE77-EE71-7F04-0AC4D687C2B4}"/>
              </a:ext>
            </a:extLst>
          </p:cNvPr>
          <p:cNvSpPr/>
          <p:nvPr/>
        </p:nvSpPr>
        <p:spPr>
          <a:xfrm>
            <a:off x="-1019903" y="307526"/>
            <a:ext cx="6807245" cy="812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2FEFF">
                  <a:alpha val="0"/>
                </a:srgbClr>
              </a:gs>
              <a:gs pos="47000">
                <a:srgbClr val="45A2F8">
                  <a:alpha val="67000"/>
                </a:srgbClr>
              </a:gs>
              <a:gs pos="100000">
                <a:srgbClr val="EC1C5C">
                  <a:alpha val="7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5760" rtlCol="0" anchor="ctr"/>
          <a:lstStyle/>
          <a:p>
            <a:pPr algn="ctr"/>
            <a:r>
              <a:rPr lang="vi-VN" sz="2933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ĐÓNG THẺ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424FF-AE3C-4696-C4D4-6A40C4298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7365" y="0"/>
            <a:ext cx="3750422" cy="701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6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126</Words>
  <Application>Microsoft Macintosh PowerPoint</Application>
  <PresentationFormat>Widescreen</PresentationFormat>
  <Paragraphs>18</Paragraphs>
  <Slides>6</Slides>
  <Notes>6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Montserrat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2025-06-18T00:54:21Z</dcterms:created>
  <dcterms:modified xsi:type="dcterms:W3CDTF">2025-06-27T16:47:26Z</dcterms:modified>
</cp:coreProperties>
</file>